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Evaluate the six trigonometric functions of the </a:t>
                </a:r>
                <a:r>
                  <a:rPr lang="en-US" sz="4000" dirty="0"/>
                  <a:t>angle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sz="4000" i="1" dirty="0" smtClean="0"/>
                  <a:t>.</a:t>
                </a:r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Δ</m:t>
                    </m:r>
                    <m:r>
                      <a:rPr lang="en-US" sz="4000" b="0" i="1" smtClean="0">
                        <a:latin typeface="Cambria Math"/>
                      </a:rPr>
                      <m:t>𝐴𝐵𝐶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452" r="-3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4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62200"/>
            <a:ext cx="3581400" cy="227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91000"/>
            <a:ext cx="5018094" cy="2135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,</m:t>
                    </m:r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4400" b="0" dirty="0" smtClean="0"/>
                  <a:t/>
                </a:r>
                <a:br>
                  <a:rPr lang="en-US" sz="4400" b="0" dirty="0" smtClean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,</m:t>
                    </m:r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i="1">
                            <a:latin typeface="Cambria Math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sz="4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i="1">
                                <a:latin typeface="Cambria Math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sz="4400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4400" dirty="0" smtClean="0"/>
                  <a:t> </a:t>
                </a:r>
                <a:r>
                  <a:rPr lang="en-US" sz="4400" dirty="0"/>
                  <a:t/>
                </a:r>
                <a:br>
                  <a:rPr lang="en-US" sz="4400" dirty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4400" b="0" i="1" smtClean="0">
                        <a:latin typeface="Cambria Math"/>
                      </a:rPr>
                      <m:t>,</m:t>
                    </m:r>
                    <m:func>
                      <m:func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4400" dirty="0" smtClean="0"/>
                  <a:t> 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𝐴</m:t>
                    </m:r>
                    <m:r>
                      <a:rPr lang="en-US" sz="4400" b="0" i="1" smtClean="0">
                        <a:latin typeface="Cambria Math"/>
                      </a:rPr>
                      <m:t>=18°, </m:t>
                    </m:r>
                    <m:r>
                      <a:rPr lang="en-US" sz="4400" b="0" i="1" smtClean="0">
                        <a:latin typeface="Cambria Math"/>
                      </a:rPr>
                      <m:t>𝑎</m:t>
                    </m:r>
                    <m:r>
                      <a:rPr lang="en-US" sz="4400" b="0" i="1" smtClean="0">
                        <a:latin typeface="Cambria Math"/>
                      </a:rPr>
                      <m:t>≈9.89, </m:t>
                    </m:r>
                    <m:r>
                      <a:rPr lang="en-US" sz="4400" b="0" i="1" smtClean="0">
                        <a:latin typeface="Cambria Math"/>
                      </a:rPr>
                      <m:t>𝑏</m:t>
                    </m:r>
                    <m:r>
                      <a:rPr lang="en-US" sz="4400" b="0" i="1" smtClean="0">
                        <a:latin typeface="Cambria Math"/>
                      </a:rPr>
                      <m:t>≈30.4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126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13.1 Quiz</vt:lpstr>
      <vt:lpstr>13.1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84</cp:revision>
  <dcterms:created xsi:type="dcterms:W3CDTF">2010-08-17T17:31:29Z</dcterms:created>
  <dcterms:modified xsi:type="dcterms:W3CDTF">2012-02-02T20:24:32Z</dcterms:modified>
</cp:coreProperties>
</file>